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 Medium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EB Garamond SemiBold" charset="0"/>
      <p:regular r:id="rId22"/>
      <p:bold r:id="rId23"/>
      <p:italic r:id="rId24"/>
      <p:boldItalic r:id="rId25"/>
    </p:embeddedFont>
    <p:embeddedFont>
      <p:font typeface="EB Garamon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-606" y="-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</a:t>
            </a:r>
            <a:r>
              <a:rPr lang="en-US" dirty="0" smtClean="0"/>
              <a:t>2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“Portfolio Website”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294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Bootstrap file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written for styling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https://github.com/20csa01Ajmal/Naan-Mudhalvan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240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Times New Roman</vt:lpstr>
      <vt:lpstr>EB Garamond Medium</vt:lpstr>
      <vt:lpstr>Calibri</vt:lpstr>
      <vt:lpstr>EB Garamond SemiBold</vt:lpstr>
      <vt:lpstr>EB Garamond</vt:lpstr>
      <vt:lpstr>Noto Sans Symbols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11</cp:revision>
  <dcterms:created xsi:type="dcterms:W3CDTF">2020-08-13T11:21:46Z</dcterms:created>
  <dcterms:modified xsi:type="dcterms:W3CDTF">2023-10-31T10:07:25Z</dcterms:modified>
</cp:coreProperties>
</file>